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Layouts/slideLayout7.xml" ContentType="application/vnd.openxmlformats-officedocument.presentationml.slideLayout+xml"/>
  <Default Extension="jpeg" ContentType="image/jpeg"/>
  <Override PartName="/ppt/presProps.xml" ContentType="application/vnd.openxmlformats-officedocument.presentationml.presProps+xml"/>
  <Default Extension="vml" ContentType="application/vnd.openxmlformats-officedocument.vmlDrawing"/>
  <Override PartName="/ppt/charts/chart1.xml" ContentType="application/vnd.openxmlformats-officedocument.drawingml.chart+xml"/>
  <Override PartName="/ppt/slideLayouts/slideLayout3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Default Extension="xlsx" ContentType="application/vnd.openxmlformats-officedocument.spreadsheetml.sheet"/>
  <Override PartName="/ppt/slideMasters/slideMaster1.xml" ContentType="application/vnd.openxmlformats-officedocument.presentationml.slideMaster+xml"/>
  <Default Extension="bin" ContentType="application/vnd.openxmlformats-officedocument.presentationml.printerSettings"/>
  <Default Extension="rels" ContentType="application/vnd.openxmlformats-package.relationships+xml"/>
  <Default Extension="pict" ContentType="image/pict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8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Grid="0" snapToObjects="1">
      <p:cViewPr varScale="1">
        <p:scale>
          <a:sx n="88" d="100"/>
          <a:sy n="88" d="100"/>
        </p:scale>
        <p:origin x="-147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7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tableStyles" Target="tableStyles.xml"/><Relationship Id="rId3" Type="http://schemas.openxmlformats.org/officeDocument/2006/relationships/slide" Target="slides/slide2.xml"/><Relationship Id="rId6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cnobles:Invoice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18"/>
  <c:chart>
    <c:plotArea>
      <c:layout/>
      <c:barChart>
        <c:barDir val="col"/>
        <c:grouping val="clustered"/>
        <c:ser>
          <c:idx val="1"/>
          <c:order val="0"/>
          <c:tx>
            <c:strRef>
              <c:f>'1st Qtr Sales'!$A$6</c:f>
              <c:strCache>
                <c:ptCount val="1"/>
                <c:pt idx="0">
                  <c:v>Graphics Designer</c:v>
                </c:pt>
              </c:strCache>
            </c:strRef>
          </c:tx>
          <c:cat>
            <c:strRef>
              <c:f>'1st Qtr Sales'!$B$4:$E$4</c:f>
              <c:strCache>
                <c:ptCount val="4"/>
                <c:pt idx="0">
                  <c:v>January Sales</c:v>
                </c:pt>
                <c:pt idx="1">
                  <c:v>February Sales</c:v>
                </c:pt>
                <c:pt idx="2">
                  <c:v>March Sales</c:v>
                </c:pt>
                <c:pt idx="3">
                  <c:v>First Qtr Sales</c:v>
                </c:pt>
              </c:strCache>
            </c:strRef>
          </c:cat>
          <c:val>
            <c:numRef>
              <c:f>'1st Qtr Sales'!$B$6:$E$6</c:f>
              <c:numCache>
                <c:formatCode>General</c:formatCode>
                <c:ptCount val="4"/>
                <c:pt idx="0">
                  <c:v>153.0</c:v>
                </c:pt>
                <c:pt idx="1">
                  <c:v>137.0</c:v>
                </c:pt>
                <c:pt idx="2">
                  <c:v>146.0</c:v>
                </c:pt>
                <c:pt idx="3">
                  <c:v>436.0</c:v>
                </c:pt>
              </c:numCache>
            </c:numRef>
          </c:val>
        </c:ser>
        <c:ser>
          <c:idx val="2"/>
          <c:order val="1"/>
          <c:tx>
            <c:strRef>
              <c:f>'1st Qtr Sales'!$A$7</c:f>
              <c:strCache>
                <c:ptCount val="1"/>
                <c:pt idx="0">
                  <c:v>English Enhancement</c:v>
                </c:pt>
              </c:strCache>
            </c:strRef>
          </c:tx>
          <c:cat>
            <c:strRef>
              <c:f>'1st Qtr Sales'!$B$4:$E$4</c:f>
              <c:strCache>
                <c:ptCount val="4"/>
                <c:pt idx="0">
                  <c:v>January Sales</c:v>
                </c:pt>
                <c:pt idx="1">
                  <c:v>February Sales</c:v>
                </c:pt>
                <c:pt idx="2">
                  <c:v>March Sales</c:v>
                </c:pt>
                <c:pt idx="3">
                  <c:v>First Qtr Sales</c:v>
                </c:pt>
              </c:strCache>
            </c:strRef>
          </c:cat>
          <c:val>
            <c:numRef>
              <c:f>'1st Qtr Sales'!$B$7:$E$7</c:f>
              <c:numCache>
                <c:formatCode>General</c:formatCode>
                <c:ptCount val="4"/>
                <c:pt idx="0">
                  <c:v>62.0</c:v>
                </c:pt>
                <c:pt idx="1">
                  <c:v>243.0</c:v>
                </c:pt>
                <c:pt idx="2">
                  <c:v>174.0</c:v>
                </c:pt>
                <c:pt idx="3">
                  <c:v>479.0</c:v>
                </c:pt>
              </c:numCache>
            </c:numRef>
          </c:val>
        </c:ser>
        <c:ser>
          <c:idx val="3"/>
          <c:order val="2"/>
          <c:tx>
            <c:strRef>
              <c:f>'1st Qtr Sales'!$A$8</c:f>
              <c:strCache>
                <c:ptCount val="1"/>
                <c:pt idx="0">
                  <c:v>Data Controller</c:v>
                </c:pt>
              </c:strCache>
            </c:strRef>
          </c:tx>
          <c:cat>
            <c:strRef>
              <c:f>'1st Qtr Sales'!$B$4:$E$4</c:f>
              <c:strCache>
                <c:ptCount val="4"/>
                <c:pt idx="0">
                  <c:v>January Sales</c:v>
                </c:pt>
                <c:pt idx="1">
                  <c:v>February Sales</c:v>
                </c:pt>
                <c:pt idx="2">
                  <c:v>March Sales</c:v>
                </c:pt>
                <c:pt idx="3">
                  <c:v>First Qtr Sales</c:v>
                </c:pt>
              </c:strCache>
            </c:strRef>
          </c:cat>
          <c:val>
            <c:numRef>
              <c:f>'1st Qtr Sales'!$B$8:$E$8</c:f>
              <c:numCache>
                <c:formatCode>General</c:formatCode>
                <c:ptCount val="4"/>
                <c:pt idx="0">
                  <c:v>4.0</c:v>
                </c:pt>
                <c:pt idx="1">
                  <c:v>16.0</c:v>
                </c:pt>
                <c:pt idx="2">
                  <c:v>10.0</c:v>
                </c:pt>
                <c:pt idx="3">
                  <c:v>30.0</c:v>
                </c:pt>
              </c:numCache>
            </c:numRef>
          </c:val>
        </c:ser>
        <c:axId val="643530728"/>
        <c:axId val="643533928"/>
      </c:barChart>
      <c:catAx>
        <c:axId val="643530728"/>
        <c:scaling>
          <c:orientation val="minMax"/>
        </c:scaling>
        <c:axPos val="b"/>
        <c:tickLblPos val="nextTo"/>
        <c:crossAx val="643533928"/>
        <c:crosses val="autoZero"/>
        <c:auto val="1"/>
        <c:lblAlgn val="ctr"/>
        <c:lblOffset val="100"/>
      </c:catAx>
      <c:valAx>
        <c:axId val="643533928"/>
        <c:scaling>
          <c:orientation val="minMax"/>
        </c:scaling>
        <c:axPos val="l"/>
        <c:majorGridlines/>
        <c:numFmt formatCode="General" sourceLinked="1"/>
        <c:tickLblPos val="nextTo"/>
        <c:crossAx val="643530728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pict"/></Relationships>
</file>

<file path=ppt/media/image1.jpeg>
</file>

<file path=ppt/media/image2.pict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/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/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4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fld id="{829565FE-AC23-CF4E-A9B2-D1D43334361D}" type="datetimeFigureOut">
              <a:rPr lang="en-US" smtClean="0"/>
              <a:t>3/15/11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B5259E49-7495-1E48-AD05-D0EFEEFD000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9" r:id="rId1"/>
    <p:sldLayoutId id="2147483690" r:id="rId2"/>
    <p:sldLayoutId id="2147483691" r:id="rId3"/>
    <p:sldLayoutId id="2147483692" r:id="rId4"/>
    <p:sldLayoutId id="2147483693" r:id="rId5"/>
    <p:sldLayoutId id="2147483694" r:id="rId6"/>
    <p:sldLayoutId id="2147483695" r:id="rId7"/>
    <p:sldLayoutId id="2147483696" r:id="rId8"/>
    <p:sldLayoutId id="2147483697" r:id="rId9"/>
    <p:sldLayoutId id="2147483698" r:id="rId10"/>
    <p:sldLayoutId id="2147483699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3" Type="http://schemas.openxmlformats.org/officeDocument/2006/relationships/package" Target="../embeddings/Microsoft_Excel_Sheet1.xlsx"/><Relationship Id="rId1" Type="http://schemas.openxmlformats.org/officeDocument/2006/relationships/vmlDrawing" Target="../drawings/vmlDrawing1.v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Exam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Carleigh Nobles</a:t>
            </a:r>
          </a:p>
          <a:p>
            <a:r>
              <a:rPr lang="en-US" dirty="0" smtClean="0"/>
              <a:t>3</a:t>
            </a:r>
            <a:r>
              <a:rPr lang="en-US" baseline="30000" dirty="0" smtClean="0"/>
              <a:t>rd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ChangeAspect="1"/>
          </p:cNvGraphicFramePr>
          <p:nvPr>
            <p:ph idx="1"/>
          </p:nvPr>
        </p:nvGraphicFramePr>
        <p:xfrm>
          <a:off x="2159000" y="2995613"/>
          <a:ext cx="4826000" cy="1498600"/>
        </p:xfrm>
        <a:graphic>
          <a:graphicData uri="http://schemas.openxmlformats.org/presentationml/2006/ole">
            <p:oleObj spid="_x0000_s5122" name="Worksheet" r:id="rId3" imgW="4826000" imgH="1498600" progId="Excel.Sheet.12">
              <p:embed/>
            </p:oleObj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ABC School Invoice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First Quarter Sales</a:t>
            </a:r>
            <a:endParaRPr lang="en-US" dirty="0"/>
          </a:p>
        </p:txBody>
      </p:sp>
      <p:graphicFrame>
        <p:nvGraphicFramePr>
          <p:cNvPr id="5" name="Chart 4"/>
          <p:cNvGraphicFramePr/>
          <p:nvPr/>
        </p:nvGraphicFramePr>
        <p:xfrm>
          <a:off x="2431143" y="2583544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Concourse.thmx</Template>
  <TotalTime>3</TotalTime>
  <Words>10</Words>
  <Application>Microsoft Macintosh PowerPoint</Application>
  <PresentationFormat>On-screen Show (4:3)</PresentationFormat>
  <Paragraphs>5</Paragraphs>
  <Slides>3</Slides>
  <Notes>0</Notes>
  <HiddenSlides>0</HiddenSlides>
  <MMClips>0</MMClips>
  <ScaleCrop>false</ScaleCrop>
  <HeadingPairs>
    <vt:vector size="6" baseType="variant">
      <vt:variant>
        <vt:lpstr>Design Template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Concourse</vt:lpstr>
      <vt:lpstr>Microsoft Excel Sheet</vt:lpstr>
      <vt:lpstr>Exam</vt:lpstr>
      <vt:lpstr>ABC School Invoice</vt:lpstr>
      <vt:lpstr>First Quarter Sales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Exam</dc:title>
  <dc:creator>HJ</dc:creator>
  <cp:lastModifiedBy>HJ</cp:lastModifiedBy>
  <cp:revision>3</cp:revision>
  <dcterms:created xsi:type="dcterms:W3CDTF">2011-03-15T15:38:09Z</dcterms:created>
  <dcterms:modified xsi:type="dcterms:W3CDTF">2011-03-15T15:41:38Z</dcterms:modified>
</cp:coreProperties>
</file>

<file path=docProps/thumbnail.jpeg>
</file>